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438" r:id="rId3"/>
    <p:sldId id="439" r:id="rId4"/>
    <p:sldId id="440" r:id="rId5"/>
    <p:sldId id="441" r:id="rId6"/>
    <p:sldId id="442" r:id="rId7"/>
    <p:sldId id="443" r:id="rId8"/>
    <p:sldId id="444" r:id="rId9"/>
    <p:sldId id="471" r:id="rId10"/>
    <p:sldId id="472" r:id="rId11"/>
    <p:sldId id="468" r:id="rId12"/>
    <p:sldId id="445" r:id="rId13"/>
    <p:sldId id="446" r:id="rId14"/>
    <p:sldId id="447" r:id="rId15"/>
    <p:sldId id="469" r:id="rId16"/>
    <p:sldId id="470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EE2E7B-3B78-4AA7-85B2-C519898AFA82}" v="3" dt="2025-12-09T11:36:00.9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13753-B0F4-7B55-921B-C76397F8B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72764B-C8E0-8020-4009-69A813DEE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DEDF1C-CFDD-0C60-8CBF-59C68A7758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 big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015F9E3-9EC0-89CC-306E-39583D2B513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zaps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CD475D-E8C5-4529-26C1-9EC90B82391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blue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2334BD-1C28-A9C6-3790-D7FC033E357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zaps the blue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166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pilots powerful rockets.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048000" y="4837895"/>
            <a:ext cx="57626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591428" y="3700120"/>
            <a:ext cx="1612621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900590" y="428318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967502" y="41759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953616" y="3700120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pilots powerful rockets.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743347" y="3862748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914650" y="3886813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369545" y="504371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650981" y="4388382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000093" y="440653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081078" y="5071489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pilots powerful rockets.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717994" y="3859612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876550" y="3859612"/>
            <a:ext cx="1352550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151418" y="4990078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041120" y="440268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781966" y="435290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471217" y="508579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pilots powerful rockets.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853921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126160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pilots powerful rockets.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“powerful”?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425547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697786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pilots powerful rockets.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275696" y="267266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30120" y="267265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126023" y="26545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133208" y="259468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CBECBA57-49BB-BD21-1E9F-518CA5352F1A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bigisthe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zaps the blue robot.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689442-0FBB-B29B-EA1F-E3D534E9D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A87B912-33A8-349C-86D8-CF3331C81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657813-23CB-EDD0-37DF-223C587CBDC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bigisthe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B1E618-D9F0-B41D-94DF-B6C4CE8BBF8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7B8A37-76F2-53F1-15FB-BFE8EECD4A6F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8B654C-89B9-DF62-AA76-11286786001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zaps the blue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13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9A34F-C61D-353C-F8A2-E103F899F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EE568A3-8ABA-3385-B5CA-A3C299802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F5D76C-CC63-0361-6CC0-F02035396D3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bigisthe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CC4AE9-B556-B4B7-2B29-4710C184A1E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1C0E0-0D58-3407-1444-F3110CA9F26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9045AD5-AB1C-16C1-9886-87790EDA5AF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zaps the blue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870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91B27-AFCB-98CB-331F-EF9C7D8AD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CB64B94-D869-1285-031C-292CC5FF13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40C45A-BBE5-F6C6-1C44-C00A0FB037B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bigisthe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1C1F43-EB35-1C80-BE49-384E87C5D46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178350-E4E6-B92C-3D34-E11EB8912A02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F1220F-982E-A7E0-7C22-4D4D1DE7F3C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zaps the blue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2049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155C6C-4222-8DB4-4D60-F0EDF1B7F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96CCB67-856A-15E5-EB32-2C1A24E4F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27B635-A4F8-3D70-C7DA-045664BD575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 big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899C4D9-0643-C06B-47C4-1DE0422B02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1F66A44-B4D8-DD07-2C44-1386CE6D5CC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63F28C-6DCA-8EBF-4E20-CC4E0B7A18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zaps the blue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916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60034-C276-4582-0AFC-D936BA18D5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7744D9-757B-D886-C250-CEB71F8D9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00FD7B-66C2-EB9E-39B2-84B48569842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 big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A62EE8-7C2A-1F20-2D77-EA1E0C57C5D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BE021E-22E6-D252-3F46-98BE069453F0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47971D4-1ED7-ABC0-D4AC-C4697D8848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zaps the blue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937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10CC4-ED95-8978-A8CA-C28B427DAF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F20F3EA-FF31-DBD7-3CE7-FEFC4FB91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93354F3-6917-3C96-170D-438FA4B32BE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 big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82868C-68C6-47E1-43D5-EFAB34C8751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3AB6B3-747E-B3F3-379F-2060A85E800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1403D9-FB48-132C-EEAA-61158CFE9C9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zaps the blue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704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4FC1D-9A92-443A-F706-F1CC5D880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DF075C1-C04B-2955-2119-5401DA42C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0D5360-0843-8EEB-F038-39EE7945F31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 big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A2FED7-8E9E-B0AC-4D60-4CDCC6AA0EF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zaps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D1E1152-4AFC-F30C-FA40-57FFEB89F4CF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1190D5E-3AC7-A4A2-7E9B-3B0CC5826F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zaps the blue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594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854</Words>
  <Application>Microsoft Office PowerPoint</Application>
  <PresentationFormat>Widescreen</PresentationFormat>
  <Paragraphs>186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2025-12-22T09:39:00Z</dcterms:modified>
</cp:coreProperties>
</file>